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4" r:id="rId4"/>
    <p:sldId id="260" r:id="rId5"/>
    <p:sldId id="261" r:id="rId6"/>
    <p:sldId id="265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2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BF2C9-6A38-4839-AE56-5109095D2A72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82A2F-BD1D-4AC6-BE0E-23D952280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2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2A2F-BD1D-4AC6-BE0E-23D952280E5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2A2F-BD1D-4AC6-BE0E-23D952280E5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2A2F-BD1D-4AC6-BE0E-23D952280E5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2A2F-BD1D-4AC6-BE0E-23D952280E5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2A2F-BD1D-4AC6-BE0E-23D952280E5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2A2F-BD1D-4AC6-BE0E-23D952280E5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2A2F-BD1D-4AC6-BE0E-23D952280E5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2A2F-BD1D-4AC6-BE0E-23D952280E5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2A2F-BD1D-4AC6-BE0E-23D952280E5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64FC-8FF3-44B5-B71F-67F43EAE1BB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750D-1EF9-4AE0-AD7B-77EC8FCD76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64FC-8FF3-44B5-B71F-67F43EAE1BB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750D-1EF9-4AE0-AD7B-77EC8FCD76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64FC-8FF3-44B5-B71F-67F43EAE1BB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750D-1EF9-4AE0-AD7B-77EC8FCD76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64FC-8FF3-44B5-B71F-67F43EAE1BB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750D-1EF9-4AE0-AD7B-77EC8FCD76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64FC-8FF3-44B5-B71F-67F43EAE1BB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750D-1EF9-4AE0-AD7B-77EC8FCD76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64FC-8FF3-44B5-B71F-67F43EAE1BB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750D-1EF9-4AE0-AD7B-77EC8FCD76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64FC-8FF3-44B5-B71F-67F43EAE1BB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750D-1EF9-4AE0-AD7B-77EC8FCD76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64FC-8FF3-44B5-B71F-67F43EAE1BB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750D-1EF9-4AE0-AD7B-77EC8FCD76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64FC-8FF3-44B5-B71F-67F43EAE1BB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750D-1EF9-4AE0-AD7B-77EC8FCD76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64FC-8FF3-44B5-B71F-67F43EAE1BB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750D-1EF9-4AE0-AD7B-77EC8FCD76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64FC-8FF3-44B5-B71F-67F43EAE1BB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750D-1EF9-4AE0-AD7B-77EC8FCD76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464FC-8FF3-44B5-B71F-67F43EAE1BB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C750D-1EF9-4AE0-AD7B-77EC8FCD76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xploratorium.edu/pi/images/pi_day_head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9144000" cy="2895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4000" cy="38472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Oviatt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Library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and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Bonita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J. Campbell Endowment for Women in Science and Engineering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 Welcome You to </a:t>
            </a:r>
            <a:b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US" sz="32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STEM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: Education Challenges and Career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Opport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unities</a:t>
            </a:r>
            <a:endParaRPr lang="en-US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14300"/>
            <a:ext cx="4431574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encrypted-tbn1.gstatic.com/images?q=tbn:ANd9GcTIuQSTJxqolrcR6VAfXXHEwUD7mfUUqWUSgogvomG-foWP18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9588"/>
            <a:ext cx="8586147" cy="596881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1.squidoocdn.com/resize/squidoo_images/-1/lens1841656_1231033099piday_cop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33400"/>
            <a:ext cx="5029200" cy="603504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washingtonpost.com/rf/image_606w/2010-2019/WashingtonPost/2012/02/08/Weekend/Images/95ea4372-529e-11e1-8b3f-981af5242cff_UUIDfamilypizzeria2.jpg?uuid=lepDclKeEeGLP5ga9SQs_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24"/>
            <a:ext cx="9531743" cy="679407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encrypted-tbn3.gstatic.com/images?q=tbn:ANd9GcSglb4_4gZObeMXN5BWSGy-VY2I7lD1TeJ5Vp3MZXnITpf2ne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061" y="1"/>
            <a:ext cx="918906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encrypted-tbn3.gstatic.com/images?q=tbn:ANd9GcS-34J-Wqmm67qFT9SGu75gfYDeVBWJJ6xe94UsQyZd2iI8v41a1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5551"/>
            <a:ext cx="6096000" cy="6754257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encrypted-tbn2.gstatic.com/images?q=tbn:ANd9GcTywxvzGe505_AtTukGvcRgBFLgYHe8UosU-XDyCBB5q3Bp3j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3974" y="40465"/>
            <a:ext cx="5196426" cy="658893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90600"/>
            <a:ext cx="4038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>
                    <a:lumMod val="95000"/>
                  </a:schemeClr>
                </a:solidFill>
              </a:rPr>
              <a:t>A PI-Day </a:t>
            </a:r>
          </a:p>
          <a:p>
            <a:pPr algn="ctr"/>
            <a:r>
              <a:rPr lang="en-US" sz="6600" dirty="0" smtClean="0">
                <a:solidFill>
                  <a:schemeClr val="bg1">
                    <a:lumMod val="95000"/>
                  </a:schemeClr>
                </a:solidFill>
              </a:rPr>
              <a:t>Activity</a:t>
            </a:r>
          </a:p>
          <a:p>
            <a:pPr algn="ctr"/>
            <a:endParaRPr lang="en-US" sz="66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6600" dirty="0" smtClean="0">
                <a:solidFill>
                  <a:schemeClr val="bg1">
                    <a:lumMod val="95000"/>
                  </a:schemeClr>
                </a:solidFill>
              </a:rPr>
              <a:t>Let’s  do </a:t>
            </a:r>
            <a:r>
              <a:rPr lang="en-US" sz="6600" dirty="0" smtClean="0">
                <a:solidFill>
                  <a:schemeClr val="bg1">
                    <a:lumMod val="95000"/>
                  </a:schemeClr>
                </a:solidFill>
                <a:latin typeface="Symbol" pitchFamily="18" charset="2"/>
              </a:rPr>
              <a:t>P</a:t>
            </a:r>
          </a:p>
          <a:p>
            <a:endParaRPr lang="en-US" sz="48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31</Words>
  <Application>Microsoft Office PowerPoint</Application>
  <PresentationFormat>On-screen Show (4:3)</PresentationFormat>
  <Paragraphs>15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 Belgrad</dc:creator>
  <cp:lastModifiedBy>Default</cp:lastModifiedBy>
  <cp:revision>5</cp:revision>
  <dcterms:created xsi:type="dcterms:W3CDTF">2013-03-13T20:45:19Z</dcterms:created>
  <dcterms:modified xsi:type="dcterms:W3CDTF">2013-03-18T19:03:33Z</dcterms:modified>
</cp:coreProperties>
</file>