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4"/>
    <p:sldMasterId id="2147483915" r:id="rId5"/>
    <p:sldMasterId id="2147483934" r:id="rId6"/>
  </p:sldMasterIdLst>
  <p:notesMasterIdLst>
    <p:notesMasterId r:id="rId11"/>
  </p:notesMasterIdLst>
  <p:handoutMasterIdLst>
    <p:handoutMasterId r:id="rId12"/>
  </p:handoutMasterIdLst>
  <p:sldIdLst>
    <p:sldId id="518" r:id="rId7"/>
    <p:sldId id="640" r:id="rId8"/>
    <p:sldId id="642" r:id="rId9"/>
    <p:sldId id="628" r:id="rId10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  <a:srgbClr val="000000"/>
    <a:srgbClr val="0000CC"/>
    <a:srgbClr val="000066"/>
    <a:srgbClr val="0000FF"/>
    <a:srgbClr val="FF9999"/>
    <a:srgbClr val="99CCFF"/>
    <a:srgbClr val="0066FF"/>
    <a:srgbClr val="6633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7425" autoAdjust="0"/>
    <p:restoredTop sz="69623" autoAdjust="0"/>
  </p:normalViewPr>
  <p:slideViewPr>
    <p:cSldViewPr>
      <p:cViewPr varScale="1">
        <p:scale>
          <a:sx n="69" d="100"/>
          <a:sy n="69" d="100"/>
        </p:scale>
        <p:origin x="-102" y="-10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1908" y="-72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storage\ppic\reber\Public\Temporary\Sarah_Great%20Recession%20slides\unemp_class_baserun_revised_ETS_20111005%20with%20duration%20BRIEFING.xlsm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2443091460676986"/>
          <c:y val="3.7451768516866657E-2"/>
          <c:w val="0.69668517610847991"/>
          <c:h val="0.8012969431106215"/>
        </c:manualLayout>
      </c:layout>
      <c:lineChart>
        <c:grouping val="standard"/>
        <c:varyColors val="0"/>
        <c:ser>
          <c:idx val="0"/>
          <c:order val="0"/>
          <c:tx>
            <c:strRef>
              <c:f>'Unemp Charts'!$D$10</c:f>
              <c:strCache>
                <c:ptCount val="1"/>
                <c:pt idx="0">
                  <c:v>All Classes</c:v>
                </c:pt>
              </c:strCache>
            </c:strRef>
          </c:tx>
          <c:spPr>
            <a:ln>
              <a:solidFill>
                <a:srgbClr val="CD7100"/>
              </a:solidFill>
            </a:ln>
          </c:spPr>
          <c:marker>
            <c:symbol val="none"/>
          </c:marker>
          <c:dLbls>
            <c:dLbl>
              <c:idx val="20"/>
              <c:layout>
                <c:manualLayout>
                  <c:x val="2.9312521852774779E-2"/>
                  <c:y val="2.6417106636612588E-2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/>
                      <a:t>California </a:t>
                    </a:r>
                    <a:r>
                      <a:rPr lang="en-US" sz="1800" dirty="0" smtClean="0"/>
                      <a:t>overall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'Unemp Charts'!$C$12:$C$33</c:f>
              <c:numCache>
                <c:formatCode>General</c:formatCode>
                <c:ptCount val="2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</c:numCache>
            </c:numRef>
          </c:cat>
          <c:val>
            <c:numRef>
              <c:f>'Unemp Charts'!$D$12:$D$33</c:f>
              <c:numCache>
                <c:formatCode>0.0%</c:formatCode>
                <c:ptCount val="22"/>
                <c:pt idx="0">
                  <c:v>5.2536439700000055E-2</c:v>
                </c:pt>
                <c:pt idx="1">
                  <c:v>7.7776390900000117E-2</c:v>
                </c:pt>
                <c:pt idx="2">
                  <c:v>8.7881925E-2</c:v>
                </c:pt>
                <c:pt idx="3">
                  <c:v>9.8879985400000023E-2</c:v>
                </c:pt>
                <c:pt idx="4">
                  <c:v>9.4313589199999978E-2</c:v>
                </c:pt>
                <c:pt idx="5">
                  <c:v>8.1309261499999994E-2</c:v>
                </c:pt>
                <c:pt idx="6">
                  <c:v>7.86453919E-2</c:v>
                </c:pt>
                <c:pt idx="7">
                  <c:v>6.8354773899999999E-2</c:v>
                </c:pt>
                <c:pt idx="8">
                  <c:v>6.6190705599999969E-2</c:v>
                </c:pt>
                <c:pt idx="9">
                  <c:v>6.2772834400000074E-2</c:v>
                </c:pt>
                <c:pt idx="10">
                  <c:v>5.5312583600000055E-2</c:v>
                </c:pt>
                <c:pt idx="11">
                  <c:v>5.2598890299999999E-2</c:v>
                </c:pt>
                <c:pt idx="12">
                  <c:v>7.09425531E-2</c:v>
                </c:pt>
                <c:pt idx="13">
                  <c:v>7.2037835300000019E-2</c:v>
                </c:pt>
                <c:pt idx="14">
                  <c:v>7.3132929400000032E-2</c:v>
                </c:pt>
                <c:pt idx="15">
                  <c:v>5.7043419900000045E-2</c:v>
                </c:pt>
                <c:pt idx="16">
                  <c:v>5.2778214400000044E-2</c:v>
                </c:pt>
                <c:pt idx="17">
                  <c:v>5.3303627400000067E-2</c:v>
                </c:pt>
                <c:pt idx="18">
                  <c:v>6.6070875799999915E-2</c:v>
                </c:pt>
                <c:pt idx="19">
                  <c:v>0.1119550778</c:v>
                </c:pt>
                <c:pt idx="20">
                  <c:v>0.12285853209999995</c:v>
                </c:pt>
                <c:pt idx="21">
                  <c:v>0.1219518703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'Unemp Charts'!$E$10</c:f>
              <c:strCache>
                <c:ptCount val="1"/>
                <c:pt idx="0">
                  <c:v>Low Income</c:v>
                </c:pt>
              </c:strCache>
            </c:strRef>
          </c:tx>
          <c:spPr>
            <a:ln>
              <a:solidFill>
                <a:srgbClr val="515153"/>
              </a:solidFill>
            </a:ln>
          </c:spPr>
          <c:marker>
            <c:symbol val="none"/>
          </c:marker>
          <c:dLbls>
            <c:dLbl>
              <c:idx val="20"/>
              <c:layout>
                <c:manualLayout>
                  <c:x val="2.9312581871829932E-2"/>
                  <c:y val="-8.0786414396775176E-3"/>
                </c:manualLayout>
              </c:layout>
              <c:tx>
                <c:rich>
                  <a:bodyPr/>
                  <a:lstStyle/>
                  <a:p>
                    <a:pPr>
                      <a:defRPr sz="1800"/>
                    </a:pPr>
                    <a:r>
                      <a:rPr lang="en-US" sz="1800" dirty="0"/>
                      <a:t>Low </a:t>
                    </a:r>
                    <a:r>
                      <a:rPr lang="en-US" sz="1800" dirty="0" smtClean="0"/>
                      <a:t>income</a:t>
                    </a:r>
                    <a:endParaRPr lang="en-US" sz="1800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'Unemp Charts'!$C$12:$C$33</c:f>
              <c:numCache>
                <c:formatCode>General</c:formatCode>
                <c:ptCount val="2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</c:numCache>
            </c:numRef>
          </c:cat>
          <c:val>
            <c:numRef>
              <c:f>'Unemp Charts'!$E$12:$E$33</c:f>
              <c:numCache>
                <c:formatCode>0.0%</c:formatCode>
                <c:ptCount val="22"/>
                <c:pt idx="0">
                  <c:v>0.1193749781</c:v>
                </c:pt>
                <c:pt idx="1">
                  <c:v>0.15529858800000024</c:v>
                </c:pt>
                <c:pt idx="2">
                  <c:v>0.17058105150000014</c:v>
                </c:pt>
                <c:pt idx="3">
                  <c:v>0.20681948920000023</c:v>
                </c:pt>
                <c:pt idx="4">
                  <c:v>0.18387606179999999</c:v>
                </c:pt>
                <c:pt idx="5">
                  <c:v>0.17332088430000001</c:v>
                </c:pt>
                <c:pt idx="6">
                  <c:v>0.16008567719999997</c:v>
                </c:pt>
                <c:pt idx="7">
                  <c:v>0.14654977750000017</c:v>
                </c:pt>
                <c:pt idx="8">
                  <c:v>0.14984175790000001</c:v>
                </c:pt>
                <c:pt idx="9">
                  <c:v>0.1383513602</c:v>
                </c:pt>
                <c:pt idx="10">
                  <c:v>0.1200575495</c:v>
                </c:pt>
                <c:pt idx="11">
                  <c:v>0.11332177250000007</c:v>
                </c:pt>
                <c:pt idx="12">
                  <c:v>0.14444959940000024</c:v>
                </c:pt>
                <c:pt idx="13">
                  <c:v>0.14504828000000031</c:v>
                </c:pt>
                <c:pt idx="14">
                  <c:v>0.14932831350000014</c:v>
                </c:pt>
                <c:pt idx="15">
                  <c:v>0.1177258265000001</c:v>
                </c:pt>
                <c:pt idx="16">
                  <c:v>0.1021575582</c:v>
                </c:pt>
                <c:pt idx="17">
                  <c:v>0.103681831</c:v>
                </c:pt>
                <c:pt idx="18">
                  <c:v>0.12837414929999988</c:v>
                </c:pt>
                <c:pt idx="19">
                  <c:v>0.20293400280000023</c:v>
                </c:pt>
                <c:pt idx="20">
                  <c:v>0.22921974900000014</c:v>
                </c:pt>
                <c:pt idx="21">
                  <c:v>0.23220558240000014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'Unemp Charts'!$F$10</c:f>
              <c:strCache>
                <c:ptCount val="1"/>
                <c:pt idx="0">
                  <c:v>Lower Middle </c:v>
                </c:pt>
              </c:strCache>
            </c:strRef>
          </c:tx>
          <c:spPr>
            <a:ln>
              <a:solidFill>
                <a:srgbClr val="706123"/>
              </a:solidFill>
              <a:prstDash val="solid"/>
            </a:ln>
          </c:spPr>
          <c:marker>
            <c:symbol val="none"/>
          </c:marker>
          <c:dLbls>
            <c:dLbl>
              <c:idx val="20"/>
              <c:layout>
                <c:manualLayout>
                  <c:x val="2.9312581871829932E-2"/>
                  <c:y val="-3.4334226118629491E-2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 smtClean="0"/>
                      <a:t>Lower middle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'Unemp Charts'!$C$12:$C$33</c:f>
              <c:numCache>
                <c:formatCode>General</c:formatCode>
                <c:ptCount val="2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</c:numCache>
            </c:numRef>
          </c:cat>
          <c:val>
            <c:numRef>
              <c:f>'Unemp Charts'!$F$12:$F$33</c:f>
              <c:numCache>
                <c:formatCode>0.0%</c:formatCode>
                <c:ptCount val="22"/>
                <c:pt idx="0">
                  <c:v>4.2416636400000096E-2</c:v>
                </c:pt>
                <c:pt idx="1">
                  <c:v>9.1623142500000102E-2</c:v>
                </c:pt>
                <c:pt idx="2">
                  <c:v>9.693782670000009E-2</c:v>
                </c:pt>
                <c:pt idx="3">
                  <c:v>0.10356367410000007</c:v>
                </c:pt>
                <c:pt idx="4">
                  <c:v>9.2400161699999997E-2</c:v>
                </c:pt>
                <c:pt idx="5">
                  <c:v>7.8734032699999998E-2</c:v>
                </c:pt>
                <c:pt idx="6">
                  <c:v>7.3733530199999994E-2</c:v>
                </c:pt>
                <c:pt idx="7">
                  <c:v>6.2746577499999998E-2</c:v>
                </c:pt>
                <c:pt idx="8">
                  <c:v>5.6687303799999929E-2</c:v>
                </c:pt>
                <c:pt idx="9">
                  <c:v>5.9280327100000023E-2</c:v>
                </c:pt>
                <c:pt idx="10">
                  <c:v>4.2274134099999985E-2</c:v>
                </c:pt>
                <c:pt idx="11">
                  <c:v>5.7258257899999998E-2</c:v>
                </c:pt>
                <c:pt idx="12">
                  <c:v>7.8278179399999925E-2</c:v>
                </c:pt>
                <c:pt idx="13">
                  <c:v>8.2875351E-2</c:v>
                </c:pt>
                <c:pt idx="14">
                  <c:v>8.2378549400000015E-2</c:v>
                </c:pt>
                <c:pt idx="15">
                  <c:v>5.8918553899999997E-2</c:v>
                </c:pt>
                <c:pt idx="16">
                  <c:v>7.0125410299999996E-2</c:v>
                </c:pt>
                <c:pt idx="17">
                  <c:v>6.1529655399999938E-2</c:v>
                </c:pt>
                <c:pt idx="18">
                  <c:v>8.0952531900000013E-2</c:v>
                </c:pt>
                <c:pt idx="19">
                  <c:v>0.13320826520000001</c:v>
                </c:pt>
                <c:pt idx="20">
                  <c:v>0.14351133010000031</c:v>
                </c:pt>
                <c:pt idx="21">
                  <c:v>0.15425842680000018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'Unemp Charts'!$H$10</c:f>
              <c:strCache>
                <c:ptCount val="1"/>
                <c:pt idx="0">
                  <c:v>Upper Middle </c:v>
                </c:pt>
              </c:strCache>
            </c:strRef>
          </c:tx>
          <c:spPr>
            <a:ln w="31750">
              <a:solidFill>
                <a:srgbClr val="8EA99D"/>
              </a:solidFill>
              <a:prstDash val="solid"/>
            </a:ln>
          </c:spPr>
          <c:marker>
            <c:symbol val="none"/>
          </c:marker>
          <c:dLbls>
            <c:dLbl>
              <c:idx val="20"/>
              <c:layout>
                <c:manualLayout>
                  <c:x val="3.0778162583204701E-2"/>
                  <c:y val="1.1082515165726229E-2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 smtClean="0"/>
                      <a:t>Upper middle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'Unemp Charts'!$C$12:$C$33</c:f>
              <c:numCache>
                <c:formatCode>General</c:formatCode>
                <c:ptCount val="2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</c:numCache>
            </c:numRef>
          </c:cat>
          <c:val>
            <c:numRef>
              <c:f>'Unemp Charts'!$H$12:$H$33</c:f>
              <c:numCache>
                <c:formatCode>0.0%</c:formatCode>
                <c:ptCount val="22"/>
                <c:pt idx="0">
                  <c:v>3.3221523199999999E-2</c:v>
                </c:pt>
                <c:pt idx="1">
                  <c:v>4.3442320200000002E-2</c:v>
                </c:pt>
                <c:pt idx="2">
                  <c:v>4.6749509499999918E-2</c:v>
                </c:pt>
                <c:pt idx="3">
                  <c:v>5.7000543299999977E-2</c:v>
                </c:pt>
                <c:pt idx="4">
                  <c:v>4.6664389499999952E-2</c:v>
                </c:pt>
                <c:pt idx="5">
                  <c:v>3.2559250400000038E-2</c:v>
                </c:pt>
                <c:pt idx="6">
                  <c:v>4.6023675100000001E-2</c:v>
                </c:pt>
                <c:pt idx="7">
                  <c:v>2.9094768600000001E-2</c:v>
                </c:pt>
                <c:pt idx="8">
                  <c:v>3.7834660800000038E-2</c:v>
                </c:pt>
                <c:pt idx="9">
                  <c:v>3.4318159599999995E-2</c:v>
                </c:pt>
                <c:pt idx="10">
                  <c:v>3.2013642700000039E-2</c:v>
                </c:pt>
                <c:pt idx="11">
                  <c:v>3.0727164799999998E-2</c:v>
                </c:pt>
                <c:pt idx="12">
                  <c:v>3.38885757E-2</c:v>
                </c:pt>
                <c:pt idx="13">
                  <c:v>3.6058643500000001E-2</c:v>
                </c:pt>
                <c:pt idx="14">
                  <c:v>4.4534478400000022E-2</c:v>
                </c:pt>
                <c:pt idx="15">
                  <c:v>3.6701990800000035E-2</c:v>
                </c:pt>
                <c:pt idx="16">
                  <c:v>3.0047580399999999E-2</c:v>
                </c:pt>
                <c:pt idx="17">
                  <c:v>3.5155104299999997E-2</c:v>
                </c:pt>
                <c:pt idx="18">
                  <c:v>3.8565348900000004E-2</c:v>
                </c:pt>
                <c:pt idx="19">
                  <c:v>6.102077959999995E-2</c:v>
                </c:pt>
                <c:pt idx="20">
                  <c:v>5.7850677100000046E-2</c:v>
                </c:pt>
                <c:pt idx="21">
                  <c:v>4.8886631500000076E-2</c:v>
                </c:pt>
              </c:numCache>
            </c:numRef>
          </c:val>
          <c:smooth val="0"/>
        </c:ser>
        <c:ser>
          <c:idx val="5"/>
          <c:order val="4"/>
          <c:tx>
            <c:strRef>
              <c:f>'Unemp Charts'!$I$10</c:f>
              <c:strCache>
                <c:ptCount val="1"/>
                <c:pt idx="0">
                  <c:v>High Income</c:v>
                </c:pt>
              </c:strCache>
            </c:strRef>
          </c:tx>
          <c:spPr>
            <a:ln>
              <a:solidFill>
                <a:srgbClr val="CCCC66"/>
              </a:solidFill>
            </a:ln>
          </c:spPr>
          <c:marker>
            <c:symbol val="none"/>
          </c:marker>
          <c:dLbls>
            <c:dLbl>
              <c:idx val="20"/>
              <c:layout>
                <c:manualLayout>
                  <c:x val="2.9312584584956877E-2"/>
                  <c:y val="5.4692298382826875E-2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/>
                      <a:t>High </a:t>
                    </a:r>
                    <a:r>
                      <a:rPr lang="en-US" sz="1800" dirty="0" smtClean="0"/>
                      <a:t>income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'Unemp Charts'!$C$12:$C$33</c:f>
              <c:numCache>
                <c:formatCode>General</c:formatCode>
                <c:ptCount val="2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</c:numCache>
            </c:numRef>
          </c:cat>
          <c:val>
            <c:numRef>
              <c:f>'Unemp Charts'!$I$12:$I$33</c:f>
              <c:numCache>
                <c:formatCode>0.0%</c:formatCode>
                <c:ptCount val="22"/>
                <c:pt idx="0">
                  <c:v>2.2594083299999998E-2</c:v>
                </c:pt>
                <c:pt idx="1">
                  <c:v>2.5992429099999978E-2</c:v>
                </c:pt>
                <c:pt idx="2">
                  <c:v>4.0385396800000042E-2</c:v>
                </c:pt>
                <c:pt idx="3">
                  <c:v>3.4202077000000011E-2</c:v>
                </c:pt>
                <c:pt idx="4">
                  <c:v>3.8119037500000001E-2</c:v>
                </c:pt>
                <c:pt idx="5">
                  <c:v>2.2393774400000021E-2</c:v>
                </c:pt>
                <c:pt idx="6">
                  <c:v>2.6134340200000012E-2</c:v>
                </c:pt>
                <c:pt idx="7">
                  <c:v>2.7933666000000024E-2</c:v>
                </c:pt>
                <c:pt idx="8">
                  <c:v>1.12364873E-2</c:v>
                </c:pt>
                <c:pt idx="9">
                  <c:v>2.8544983799999993E-2</c:v>
                </c:pt>
                <c:pt idx="10">
                  <c:v>2.5963791099999998E-2</c:v>
                </c:pt>
                <c:pt idx="11">
                  <c:v>1.8455031600000001E-2</c:v>
                </c:pt>
                <c:pt idx="12">
                  <c:v>3.5281363500000051E-2</c:v>
                </c:pt>
                <c:pt idx="13">
                  <c:v>3.0130310500000042E-2</c:v>
                </c:pt>
                <c:pt idx="14">
                  <c:v>3.2052495399999999E-2</c:v>
                </c:pt>
                <c:pt idx="15">
                  <c:v>2.1484919200000011E-2</c:v>
                </c:pt>
                <c:pt idx="16">
                  <c:v>2.5637911200000023E-2</c:v>
                </c:pt>
                <c:pt idx="17">
                  <c:v>2.077382530000001E-2</c:v>
                </c:pt>
                <c:pt idx="18">
                  <c:v>2.0962650299999983E-2</c:v>
                </c:pt>
                <c:pt idx="19">
                  <c:v>5.088258080000007E-2</c:v>
                </c:pt>
                <c:pt idx="20">
                  <c:v>4.8628493299999985E-2</c:v>
                </c:pt>
                <c:pt idx="21">
                  <c:v>4.0195040000000001E-2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625920"/>
        <c:axId val="92656384"/>
      </c:lineChart>
      <c:catAx>
        <c:axId val="92625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160000" vert="horz"/>
          <a:lstStyle/>
          <a:p>
            <a:pPr>
              <a:defRPr sz="1600"/>
            </a:pPr>
            <a:endParaRPr lang="en-US"/>
          </a:p>
        </c:txPr>
        <c:crossAx val="92656384"/>
        <c:crosses val="autoZero"/>
        <c:auto val="1"/>
        <c:lblAlgn val="ctr"/>
        <c:lblOffset val="100"/>
        <c:tickLblSkip val="2"/>
        <c:noMultiLvlLbl val="0"/>
      </c:catAx>
      <c:valAx>
        <c:axId val="92656384"/>
        <c:scaling>
          <c:orientation val="minMax"/>
          <c:max val="0.25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800" b="0"/>
                </a:pPr>
                <a:r>
                  <a:rPr lang="en-US" sz="1800" b="0" dirty="0"/>
                  <a:t>Unemployment </a:t>
                </a:r>
                <a:r>
                  <a:rPr lang="en-US" sz="1800" b="0" dirty="0" smtClean="0"/>
                  <a:t>rate</a:t>
                </a:r>
                <a:endParaRPr lang="en-US" sz="1800" b="0" dirty="0"/>
              </a:p>
            </c:rich>
          </c:tx>
          <c:layout>
            <c:manualLayout>
              <c:xMode val="edge"/>
              <c:yMode val="edge"/>
              <c:x val="7.1920971201773183E-3"/>
              <c:y val="0.22794313419965831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2625920"/>
        <c:crosses val="autoZero"/>
        <c:crossBetween val="midCat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>
          <a:solidFill>
            <a:schemeClr val="accent4"/>
          </a:solidFill>
          <a:latin typeface="Arial" pitchFamily="34" charset="0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6"/>
            <a:ext cx="3026628" cy="464809"/>
          </a:xfrm>
          <a:prstGeom prst="rect">
            <a:avLst/>
          </a:prstGeom>
        </p:spPr>
        <p:txBody>
          <a:bodyPr vert="horz" lIns="89382" tIns="44690" rIns="89382" bIns="4469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835" y="6"/>
            <a:ext cx="3026628" cy="464809"/>
          </a:xfrm>
          <a:prstGeom prst="rect">
            <a:avLst/>
          </a:prstGeom>
        </p:spPr>
        <p:txBody>
          <a:bodyPr vert="horz" lIns="89382" tIns="44690" rIns="89382" bIns="44690" rtlCol="0"/>
          <a:lstStyle>
            <a:lvl1pPr algn="r">
              <a:defRPr sz="1200"/>
            </a:lvl1pPr>
          </a:lstStyle>
          <a:p>
            <a:pPr>
              <a:defRPr/>
            </a:pPr>
            <a:fld id="{4A0699C9-F892-4D4B-9F80-82C2FB5AB8BB}" type="datetimeFigureOut">
              <a:rPr lang="en-US"/>
              <a:pPr>
                <a:defRPr/>
              </a:pPr>
              <a:t>3/18/2013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6" y="8817339"/>
            <a:ext cx="3026628" cy="464809"/>
          </a:xfrm>
          <a:prstGeom prst="rect">
            <a:avLst/>
          </a:prstGeom>
        </p:spPr>
        <p:txBody>
          <a:bodyPr vert="horz" lIns="89382" tIns="44690" rIns="89382" bIns="4469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835" y="8817339"/>
            <a:ext cx="3026628" cy="464809"/>
          </a:xfrm>
          <a:prstGeom prst="rect">
            <a:avLst/>
          </a:prstGeom>
        </p:spPr>
        <p:txBody>
          <a:bodyPr vert="horz" lIns="89382" tIns="44690" rIns="89382" bIns="44690" rtlCol="0" anchor="b"/>
          <a:lstStyle>
            <a:lvl1pPr algn="r">
              <a:defRPr sz="1200"/>
            </a:lvl1pPr>
          </a:lstStyle>
          <a:p>
            <a:pPr>
              <a:defRPr/>
            </a:pPr>
            <a:fld id="{F9F8F5AB-7E59-4083-ADA0-D8AE4B459B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95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6"/>
            <a:ext cx="3026628" cy="464809"/>
          </a:xfrm>
          <a:prstGeom prst="rect">
            <a:avLst/>
          </a:prstGeom>
        </p:spPr>
        <p:txBody>
          <a:bodyPr vert="horz" lIns="92920" tIns="46459" rIns="92920" bIns="4645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835" y="6"/>
            <a:ext cx="3026628" cy="464809"/>
          </a:xfrm>
          <a:prstGeom prst="rect">
            <a:avLst/>
          </a:prstGeom>
        </p:spPr>
        <p:txBody>
          <a:bodyPr vert="horz" lIns="92920" tIns="46459" rIns="92920" bIns="4645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AA6E387-4D5C-4577-A554-47D596CD0FC3}" type="datetimeFigureOut">
              <a:rPr lang="en-US"/>
              <a:pPr>
                <a:defRPr/>
              </a:pPr>
              <a:t>3/18/2013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20" tIns="46459" rIns="92920" bIns="4645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812" y="4409451"/>
            <a:ext cx="5587383" cy="4178601"/>
          </a:xfrm>
          <a:prstGeom prst="rect">
            <a:avLst/>
          </a:prstGeom>
        </p:spPr>
        <p:txBody>
          <a:bodyPr vert="horz" lIns="92920" tIns="46459" rIns="92920" bIns="4645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" y="8817339"/>
            <a:ext cx="3026628" cy="464809"/>
          </a:xfrm>
          <a:prstGeom prst="rect">
            <a:avLst/>
          </a:prstGeom>
        </p:spPr>
        <p:txBody>
          <a:bodyPr vert="horz" lIns="92920" tIns="46459" rIns="92920" bIns="4645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835" y="8817339"/>
            <a:ext cx="3026628" cy="464809"/>
          </a:xfrm>
          <a:prstGeom prst="rect">
            <a:avLst/>
          </a:prstGeom>
        </p:spPr>
        <p:txBody>
          <a:bodyPr vert="horz" lIns="92920" tIns="46459" rIns="92920" bIns="4645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0C6223D-39D7-40D9-A3CF-CA4FE755EF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663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71575" y="585788"/>
            <a:ext cx="4652963" cy="34909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8740" y="4410181"/>
            <a:ext cx="5587522" cy="417640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292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22437"/>
            <a:ext cx="7772400" cy="4525963"/>
          </a:xfrm>
        </p:spPr>
        <p:txBody>
          <a:bodyPr/>
          <a:lstStyle>
            <a:lvl1pPr>
              <a:defRPr baseline="0">
                <a:solidFill>
                  <a:srgbClr val="192168"/>
                </a:solidFill>
                <a:latin typeface="Tahoma" pitchFamily="34" charset="0"/>
                <a:cs typeface="Tahoma" pitchFamily="34" charset="0"/>
              </a:defRPr>
            </a:lvl1pPr>
            <a:lvl2pPr>
              <a:defRPr>
                <a:solidFill>
                  <a:srgbClr val="192168"/>
                </a:solidFill>
                <a:latin typeface="Tahoma" pitchFamily="34" charset="0"/>
                <a:cs typeface="Tahoma" pitchFamily="34" charset="0"/>
              </a:defRPr>
            </a:lvl2pPr>
            <a:lvl3pPr>
              <a:defRPr>
                <a:solidFill>
                  <a:srgbClr val="192168"/>
                </a:solidFill>
                <a:latin typeface="Tahoma" pitchFamily="34" charset="0"/>
                <a:cs typeface="Tahoma" pitchFamily="34" charset="0"/>
              </a:defRPr>
            </a:lvl3pPr>
            <a:lvl4pPr>
              <a:defRPr>
                <a:solidFill>
                  <a:srgbClr val="192168"/>
                </a:solidFill>
                <a:latin typeface="Tahoma" pitchFamily="34" charset="0"/>
                <a:cs typeface="Tahoma" pitchFamily="34" charset="0"/>
              </a:defRPr>
            </a:lvl4pPr>
            <a:lvl5pPr>
              <a:buClr>
                <a:srgbClr val="CE1126"/>
              </a:buCl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85A3B-1089-4A90-9624-8CE8F04A20C7}" type="datetime1">
              <a:rPr lang="en-US"/>
              <a:pPr>
                <a:defRPr/>
              </a:pPr>
              <a:t>3/18/2013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6E8F7-90E9-4234-8F5E-1A49D68034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esentation Title">
    <p:bg>
      <p:bgPr>
        <a:gradFill rotWithShape="1">
          <a:gsLst>
            <a:gs pos="0">
              <a:srgbClr val="192168"/>
            </a:gs>
            <a:gs pos="54000">
              <a:srgbClr val="192168">
                <a:alpha val="89000"/>
              </a:srgbClr>
            </a:gs>
            <a:gs pos="100000">
              <a:srgbClr val="969EE6">
                <a:alpha val="50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 userDrawn="1"/>
        </p:nvSpPr>
        <p:spPr bwMode="auto">
          <a:xfrm>
            <a:off x="685800" y="2895600"/>
            <a:ext cx="7797800" cy="0"/>
          </a:xfrm>
          <a:prstGeom prst="line">
            <a:avLst/>
          </a:prstGeom>
          <a:noFill/>
          <a:ln w="76200">
            <a:solidFill>
              <a:srgbClr val="CE1126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828800"/>
          </a:xfrm>
          <a:prstGeom prst="rect">
            <a:avLst/>
          </a:prstGeom>
        </p:spPr>
        <p:txBody>
          <a:bodyPr anchor="b"/>
          <a:lstStyle>
            <a:lvl1pPr>
              <a:spcBef>
                <a:spcPts val="0"/>
              </a:spcBef>
              <a:defRPr sz="4400" baseline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124200"/>
            <a:ext cx="6400800" cy="3581400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Font typeface="Wingdings" pitchFamily="2" charset="2"/>
              <a:buNone/>
              <a:defRPr sz="3600" b="1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">
    <p:bg>
      <p:bgPr>
        <a:gradFill rotWithShape="1">
          <a:gsLst>
            <a:gs pos="0">
              <a:srgbClr val="192168"/>
            </a:gs>
            <a:gs pos="54000">
              <a:srgbClr val="192168">
                <a:alpha val="89000"/>
              </a:srgbClr>
            </a:gs>
            <a:gs pos="100000">
              <a:srgbClr val="969EE6">
                <a:alpha val="50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4"/>
          <p:cNvSpPr>
            <a:spLocks noChangeShapeType="1"/>
          </p:cNvSpPr>
          <p:nvPr userDrawn="1"/>
        </p:nvSpPr>
        <p:spPr bwMode="auto">
          <a:xfrm>
            <a:off x="685800" y="1828800"/>
            <a:ext cx="7797800" cy="0"/>
          </a:xfrm>
          <a:prstGeom prst="line">
            <a:avLst/>
          </a:prstGeom>
          <a:noFill/>
          <a:ln w="76200">
            <a:solidFill>
              <a:srgbClr val="CE1126"/>
            </a:solidFill>
            <a:round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 userDrawn="1"/>
        </p:nvSpPr>
        <p:spPr bwMode="auto">
          <a:xfrm>
            <a:off x="762000" y="7620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400" b="1" kern="0" dirty="0">
                <a:solidFill>
                  <a:schemeClr val="bg1"/>
                </a:solidFill>
                <a:latin typeface="Verdana" pitchFamily="34" charset="0"/>
                <a:ea typeface="+mj-ea"/>
                <a:cs typeface="+mj-cs"/>
              </a:rPr>
              <a:t>Contact Information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3810000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4000">
                <a:solidFill>
                  <a:schemeClr val="bg1"/>
                </a:solidFill>
                <a:latin typeface="Verdan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96962"/>
          </a:xfrm>
          <a:prstGeom prst="rect">
            <a:avLst/>
          </a:prstGeom>
        </p:spPr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22437"/>
            <a:ext cx="7772400" cy="4525963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000000"/>
                </a:solidFill>
                <a:latin typeface="Tahoma" pitchFamily="34" charset="0"/>
                <a:cs typeface="Tahoma" pitchFamily="34" charset="0"/>
              </a:defRPr>
            </a:lvl1pPr>
            <a:lvl2pPr>
              <a:defRPr>
                <a:solidFill>
                  <a:srgbClr val="000000"/>
                </a:solidFill>
                <a:latin typeface="Tahoma" pitchFamily="34" charset="0"/>
                <a:cs typeface="Tahoma" pitchFamily="34" charset="0"/>
              </a:defRPr>
            </a:lvl2pPr>
            <a:lvl3pPr>
              <a:defRPr>
                <a:solidFill>
                  <a:srgbClr val="000000"/>
                </a:solidFill>
                <a:latin typeface="Tahoma" pitchFamily="34" charset="0"/>
                <a:cs typeface="Tahoma" pitchFamily="34" charset="0"/>
              </a:defRPr>
            </a:lvl3pPr>
            <a:lvl4pPr>
              <a:defRPr>
                <a:solidFill>
                  <a:srgbClr val="000000"/>
                </a:solidFill>
                <a:latin typeface="Tahoma" pitchFamily="34" charset="0"/>
                <a:cs typeface="Tahoma" pitchFamily="34" charset="0"/>
              </a:defRPr>
            </a:lvl4pPr>
            <a:lvl5pPr>
              <a:buClr>
                <a:srgbClr val="CE1126"/>
              </a:buCl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 (not recommended)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0" y="6324600"/>
            <a:ext cx="11430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324600"/>
            <a:ext cx="594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324600"/>
            <a:ext cx="6858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1ADEA-E359-4AD4-9D42-68FAA3926A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22437"/>
            <a:ext cx="7772400" cy="4525963"/>
          </a:xfrm>
        </p:spPr>
        <p:txBody>
          <a:bodyPr/>
          <a:lstStyle>
            <a:lvl1pPr>
              <a:defRPr baseline="0">
                <a:solidFill>
                  <a:srgbClr val="192168"/>
                </a:solidFill>
                <a:latin typeface="Tahoma" pitchFamily="34" charset="0"/>
                <a:cs typeface="Tahoma" pitchFamily="34" charset="0"/>
              </a:defRPr>
            </a:lvl1pPr>
            <a:lvl2pPr>
              <a:defRPr>
                <a:solidFill>
                  <a:srgbClr val="192168"/>
                </a:solidFill>
                <a:latin typeface="Tahoma" pitchFamily="34" charset="0"/>
                <a:cs typeface="Tahoma" pitchFamily="34" charset="0"/>
              </a:defRPr>
            </a:lvl2pPr>
            <a:lvl3pPr>
              <a:defRPr>
                <a:solidFill>
                  <a:srgbClr val="192168"/>
                </a:solidFill>
                <a:latin typeface="Tahoma" pitchFamily="34" charset="0"/>
                <a:cs typeface="Tahoma" pitchFamily="34" charset="0"/>
              </a:defRPr>
            </a:lvl3pPr>
            <a:lvl4pPr>
              <a:defRPr>
                <a:solidFill>
                  <a:srgbClr val="192168"/>
                </a:solidFill>
                <a:latin typeface="Tahoma" pitchFamily="34" charset="0"/>
                <a:cs typeface="Tahoma" pitchFamily="34" charset="0"/>
              </a:defRPr>
            </a:lvl4pPr>
            <a:lvl5pPr>
              <a:buClr>
                <a:srgbClr val="CE1126"/>
              </a:buCl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C1156-71D2-4525-BB38-4EA455811B1B}" type="datetime1">
              <a:rPr lang="en-US"/>
              <a:pPr>
                <a:defRPr/>
              </a:pPr>
              <a:t>3/18/2013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B31CF-F930-4081-B3DB-BA73597C42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42622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C2B90-761F-4A04-8F67-FFF404A75AA6}" type="datetime1">
              <a:rPr lang="en-US"/>
              <a:pPr>
                <a:defRPr/>
              </a:pPr>
              <a:t>3/18/2013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BE34E-3257-4648-9403-CE787AF1B2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298669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22437"/>
            <a:ext cx="3657600" cy="4525963"/>
          </a:xfrm>
        </p:spPr>
        <p:txBody>
          <a:bodyPr>
            <a:normAutofit/>
          </a:bodyPr>
          <a:lstStyle>
            <a:lvl1pPr>
              <a:defRPr sz="2800">
                <a:solidFill>
                  <a:srgbClr val="192168"/>
                </a:solidFill>
              </a:defRPr>
            </a:lvl1pPr>
            <a:lvl2pPr>
              <a:defRPr sz="2400">
                <a:solidFill>
                  <a:srgbClr val="192168"/>
                </a:solidFill>
              </a:defRPr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E1126"/>
              </a:buClr>
              <a:buSzTx/>
              <a:buFont typeface="Calibri" pitchFamily="34" charset="0"/>
              <a:buChar char="–"/>
              <a:tabLst/>
              <a:defRPr sz="2000">
                <a:solidFill>
                  <a:srgbClr val="192168"/>
                </a:solidFill>
              </a:defRPr>
            </a:lvl3pPr>
            <a:lvl4pPr>
              <a:buFont typeface="Arial" pitchFamily="34" charset="0"/>
              <a:buChar char="•"/>
              <a:defRPr sz="1800">
                <a:solidFill>
                  <a:srgbClr val="192168"/>
                </a:solidFill>
              </a:defRPr>
            </a:lvl4pPr>
            <a:lvl5pPr>
              <a:defRPr sz="18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722437"/>
            <a:ext cx="3642360" cy="4525963"/>
          </a:xfrm>
        </p:spPr>
        <p:txBody>
          <a:bodyPr/>
          <a:lstStyle>
            <a:lvl1pPr>
              <a:defRPr sz="2800">
                <a:solidFill>
                  <a:srgbClr val="192168"/>
                </a:solidFill>
              </a:defRPr>
            </a:lvl1pPr>
            <a:lvl2pPr>
              <a:defRPr sz="2400">
                <a:solidFill>
                  <a:srgbClr val="192168"/>
                </a:solidFill>
              </a:defRPr>
            </a:lvl2pPr>
            <a:lvl3pPr>
              <a:defRPr sz="2000">
                <a:solidFill>
                  <a:srgbClr val="192168"/>
                </a:solidFill>
              </a:defRPr>
            </a:lvl3pPr>
            <a:lvl4pPr>
              <a:buFont typeface="Arial" pitchFamily="34" charset="0"/>
              <a:buChar char="•"/>
              <a:defRPr sz="1800">
                <a:solidFill>
                  <a:srgbClr val="192168"/>
                </a:solidFill>
              </a:defRPr>
            </a:lvl4pPr>
            <a:lvl5pPr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4D584-98CD-496A-A6D1-B8FB59283227}" type="datetime1">
              <a:rPr lang="en-US"/>
              <a:pPr>
                <a:defRPr/>
              </a:pPr>
              <a:t>3/18/2013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E39F3-1B92-498B-9AD5-B42E17D82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345179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646238"/>
            <a:ext cx="3657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285999"/>
            <a:ext cx="3657600" cy="3840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Tx/>
              <a:buFont typeface="Calibri" pitchFamily="34" charset="0"/>
              <a:buChar char="–"/>
              <a:tabLst/>
              <a:defRPr sz="1800" baseline="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1646238"/>
            <a:ext cx="3657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2285999"/>
            <a:ext cx="3657600" cy="3840163"/>
          </a:xfrm>
        </p:spPr>
        <p:txBody>
          <a:bodyPr/>
          <a:lstStyle>
            <a:lvl1pPr>
              <a:defRPr sz="2400"/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E1126"/>
              </a:buClr>
              <a:buSzTx/>
              <a:buFont typeface="Wingdings 3" pitchFamily="18" charset="2"/>
              <a:buChar char=""/>
              <a:tabLst/>
              <a:defRPr sz="2000"/>
            </a:lvl2pPr>
            <a:lvl3pPr>
              <a:buFont typeface="Tahoma" pitchFamily="34" charset="0"/>
              <a:buChar char="–"/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633F4-CE99-434B-B60C-0F8295C3FE0F}" type="datetime1">
              <a:rPr lang="en-US"/>
              <a:pPr>
                <a:defRPr/>
              </a:pPr>
              <a:t>3/18/2013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06CDF-CD0C-408C-9A63-88DC5D49C9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12155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(with bann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WINNT\Profiles\Himes_D\Desktop\logo_ta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8900" y="0"/>
            <a:ext cx="927100" cy="708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3693518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6"/>
          <p:cNvSpPr txBox="1">
            <a:spLocks noChangeArrowheads="1"/>
          </p:cNvSpPr>
          <p:nvPr/>
        </p:nvSpPr>
        <p:spPr bwMode="auto">
          <a:xfrm>
            <a:off x="0" y="0"/>
            <a:ext cx="762115" cy="6858000"/>
          </a:xfrm>
          <a:prstGeom prst="rect">
            <a:avLst/>
          </a:prstGeom>
          <a:gradFill>
            <a:gsLst>
              <a:gs pos="0">
                <a:srgbClr val="192168"/>
              </a:gs>
              <a:gs pos="26000">
                <a:srgbClr val="192168">
                  <a:alpha val="79000"/>
                </a:srgbClr>
              </a:gs>
              <a:gs pos="78000">
                <a:srgbClr val="969EE6">
                  <a:alpha val="68000"/>
                </a:srgbClr>
              </a:gs>
              <a:gs pos="100000">
                <a:srgbClr val="CACEF2">
                  <a:alpha val="61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18288" rIns="18288"/>
          <a:lstStyle/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0000FF"/>
              </a:solidFill>
              <a:latin typeface="AvantGarde" pitchFamily="34" charset="0"/>
            </a:endParaRPr>
          </a:p>
          <a:p>
            <a:pPr algn="ctr">
              <a:defRPr/>
            </a:pPr>
            <a:endParaRPr lang="en-US" sz="900" b="1" dirty="0">
              <a:solidFill>
                <a:prstClr val="white"/>
              </a:solidFill>
              <a:latin typeface="Bookman" pitchFamily="18" charset="0"/>
            </a:endParaRPr>
          </a:p>
          <a:p>
            <a:pPr algn="ctr">
              <a:defRPr/>
            </a:pPr>
            <a:endParaRPr lang="en-US" sz="1000" b="1" i="1" dirty="0">
              <a:solidFill>
                <a:prstClr val="white"/>
              </a:solidFill>
            </a:endParaRPr>
          </a:p>
        </p:txBody>
      </p:sp>
      <p:pic>
        <p:nvPicPr>
          <p:cNvPr id="4" name="Picture 2" descr="C:\WINNT\Profiles\Himes_D\Desktop\logo_ver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3600"/>
            <a:ext cx="7588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103120"/>
            <a:ext cx="7772400" cy="2286000"/>
          </a:xfrm>
        </p:spPr>
        <p:txBody>
          <a:bodyPr anchor="ctr"/>
          <a:lstStyle>
            <a:lvl1pPr algn="ct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15143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 descr="C:\WINNT\Profiles\Himes_D\Desktop\logo_tal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6350"/>
            <a:ext cx="927100" cy="708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3160713" cy="1162050"/>
          </a:xfrm>
        </p:spPr>
        <p:txBody>
          <a:bodyPr>
            <a:no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273050"/>
            <a:ext cx="4648200" cy="5853113"/>
          </a:xfrm>
        </p:spPr>
        <p:txBody>
          <a:bodyPr/>
          <a:lstStyle>
            <a:lvl1pPr>
              <a:defRPr sz="3200">
                <a:solidFill>
                  <a:srgbClr val="192168"/>
                </a:solidFill>
              </a:defRPr>
            </a:lvl1pPr>
            <a:lvl2pPr>
              <a:defRPr sz="2800">
                <a:solidFill>
                  <a:srgbClr val="192168"/>
                </a:solidFill>
              </a:defRPr>
            </a:lvl2pPr>
            <a:lvl3pPr>
              <a:defRPr sz="2400">
                <a:solidFill>
                  <a:srgbClr val="192168"/>
                </a:solidFill>
              </a:defRPr>
            </a:lvl3pPr>
            <a:lvl4pPr>
              <a:defRPr sz="2000">
                <a:solidFill>
                  <a:srgbClr val="192168"/>
                </a:solidFill>
              </a:defRPr>
            </a:lvl4pPr>
            <a:lvl5pPr>
              <a:buClr>
                <a:srgbClr val="CE1126"/>
              </a:buClr>
              <a:defRPr sz="2000" baseline="0">
                <a:solidFill>
                  <a:srgbClr val="00000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435100"/>
            <a:ext cx="3160713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192168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43AC6-61C2-4697-B3A9-242CA064078B}" type="datetime1">
              <a:rPr lang="en-US"/>
              <a:pPr>
                <a:defRPr/>
              </a:pPr>
              <a:t>3/18/2013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A0376-B1FD-4921-B2C0-89ABEBF994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83455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C0BF2-0128-48C3-B3B9-39D5F24ADCC9}" type="datetime1">
              <a:rPr lang="en-US"/>
              <a:pPr>
                <a:defRPr/>
              </a:pPr>
              <a:t>3/18/2013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07E64-D858-4686-BEC9-9DE3BFFDA9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7162800" cy="10668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676400"/>
            <a:ext cx="7772400" cy="47244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5F301-7B1D-4078-8F1B-FC69D0CFF9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0840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0969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752600"/>
            <a:ext cx="7772400" cy="43735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90262-23E9-4085-BAB3-15CA1467DD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91290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22437"/>
            <a:ext cx="3657600" cy="4525963"/>
          </a:xfrm>
        </p:spPr>
        <p:txBody>
          <a:bodyPr>
            <a:normAutofit/>
          </a:bodyPr>
          <a:lstStyle>
            <a:lvl1pPr>
              <a:defRPr sz="2800">
                <a:solidFill>
                  <a:srgbClr val="192168"/>
                </a:solidFill>
              </a:defRPr>
            </a:lvl1pPr>
            <a:lvl2pPr>
              <a:defRPr sz="2400">
                <a:solidFill>
                  <a:srgbClr val="192168"/>
                </a:solidFill>
              </a:defRPr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E1126"/>
              </a:buClr>
              <a:buSzTx/>
              <a:buFont typeface="Calibri" pitchFamily="34" charset="0"/>
              <a:buChar char="–"/>
              <a:tabLst/>
              <a:defRPr sz="2000">
                <a:solidFill>
                  <a:srgbClr val="192168"/>
                </a:solidFill>
              </a:defRPr>
            </a:lvl3pPr>
            <a:lvl4pPr>
              <a:buFont typeface="Arial" pitchFamily="34" charset="0"/>
              <a:buChar char="•"/>
              <a:defRPr sz="1800">
                <a:solidFill>
                  <a:srgbClr val="192168"/>
                </a:solidFill>
              </a:defRPr>
            </a:lvl4pPr>
            <a:lvl5pPr>
              <a:defRPr sz="1800">
                <a:solidFill>
                  <a:srgbClr val="0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722437"/>
            <a:ext cx="3642360" cy="4525963"/>
          </a:xfrm>
        </p:spPr>
        <p:txBody>
          <a:bodyPr/>
          <a:lstStyle>
            <a:lvl1pPr>
              <a:defRPr sz="2800">
                <a:solidFill>
                  <a:srgbClr val="192168"/>
                </a:solidFill>
              </a:defRPr>
            </a:lvl1pPr>
            <a:lvl2pPr>
              <a:defRPr sz="2400">
                <a:solidFill>
                  <a:srgbClr val="192168"/>
                </a:solidFill>
              </a:defRPr>
            </a:lvl2pPr>
            <a:lvl3pPr>
              <a:defRPr sz="2000">
                <a:solidFill>
                  <a:srgbClr val="192168"/>
                </a:solidFill>
              </a:defRPr>
            </a:lvl3pPr>
            <a:lvl4pPr>
              <a:buFont typeface="Arial" pitchFamily="34" charset="0"/>
              <a:buChar char="•"/>
              <a:defRPr sz="1800">
                <a:solidFill>
                  <a:srgbClr val="192168"/>
                </a:solidFill>
              </a:defRPr>
            </a:lvl4pPr>
            <a:lvl5pPr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30B71-F02F-471D-BB91-D47A53318A3B}" type="datetime1">
              <a:rPr lang="en-US"/>
              <a:pPr>
                <a:defRPr/>
              </a:pPr>
              <a:t>3/18/2013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983DD-F7F3-4A2E-BF80-F4F1AB9330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646238"/>
            <a:ext cx="3657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285999"/>
            <a:ext cx="3657600" cy="3840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 marL="11430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Tx/>
              <a:buFont typeface="Calibri" pitchFamily="34" charset="0"/>
              <a:buChar char="–"/>
              <a:tabLst/>
              <a:defRPr sz="1800" baseline="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1646238"/>
            <a:ext cx="3657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2285999"/>
            <a:ext cx="3657600" cy="3840163"/>
          </a:xfrm>
        </p:spPr>
        <p:txBody>
          <a:bodyPr/>
          <a:lstStyle>
            <a:lvl1pPr>
              <a:defRPr sz="2400"/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E1126"/>
              </a:buClr>
              <a:buSzTx/>
              <a:buFont typeface="Wingdings 3" pitchFamily="18" charset="2"/>
              <a:buChar char=""/>
              <a:tabLst/>
              <a:defRPr sz="2000"/>
            </a:lvl2pPr>
            <a:lvl3pPr>
              <a:buFont typeface="Tahoma" pitchFamily="34" charset="0"/>
              <a:buChar char="–"/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57478-98D3-4544-B46E-140784110EAF}" type="datetime1">
              <a:rPr lang="en-US"/>
              <a:pPr>
                <a:defRPr/>
              </a:pPr>
              <a:t>3/18/2013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80D92-8712-4543-AEB1-C9DEAD9305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(with bann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WINNT\Profiles\Himes_D\Desktop\logo_tall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8900" y="0"/>
            <a:ext cx="927100" cy="70866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6"/>
          <p:cNvSpPr txBox="1">
            <a:spLocks noChangeArrowheads="1"/>
          </p:cNvSpPr>
          <p:nvPr userDrawn="1"/>
        </p:nvSpPr>
        <p:spPr bwMode="auto">
          <a:xfrm>
            <a:off x="0" y="0"/>
            <a:ext cx="762115" cy="6858000"/>
          </a:xfrm>
          <a:prstGeom prst="rect">
            <a:avLst/>
          </a:prstGeom>
          <a:gradFill>
            <a:gsLst>
              <a:gs pos="0">
                <a:srgbClr val="192168"/>
              </a:gs>
              <a:gs pos="26000">
                <a:srgbClr val="192168">
                  <a:alpha val="79000"/>
                </a:srgbClr>
              </a:gs>
              <a:gs pos="78000">
                <a:srgbClr val="969EE6">
                  <a:alpha val="68000"/>
                </a:srgbClr>
              </a:gs>
              <a:gs pos="100000">
                <a:srgbClr val="CACEF2">
                  <a:alpha val="61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18288" rIns="18288"/>
          <a:lstStyle/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0000FF"/>
              </a:solidFill>
              <a:latin typeface="AvantGarde" pitchFamily="34" charset="0"/>
            </a:endParaRPr>
          </a:p>
          <a:p>
            <a:pPr algn="ctr">
              <a:defRPr/>
            </a:pPr>
            <a:endParaRPr lang="en-US" sz="900" b="1" dirty="0">
              <a:solidFill>
                <a:schemeClr val="bg1"/>
              </a:solidFill>
              <a:latin typeface="Bookman" pitchFamily="18" charset="0"/>
            </a:endParaRPr>
          </a:p>
          <a:p>
            <a:pPr algn="ctr">
              <a:defRPr/>
            </a:pPr>
            <a:endParaRPr lang="en-US" sz="1000" b="1" i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103120"/>
            <a:ext cx="7772400" cy="2286000"/>
          </a:xfrm>
        </p:spPr>
        <p:txBody>
          <a:bodyPr anchor="ctr"/>
          <a:lstStyle>
            <a:lvl1pPr algn="ct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122" name="Picture 2" descr="C:\WINNT\Profiles\Himes_D\Desktop\logo_vert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43600"/>
            <a:ext cx="758972" cy="9144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3160713" cy="1162050"/>
          </a:xfrm>
        </p:spPr>
        <p:txBody>
          <a:bodyPr>
            <a:no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273050"/>
            <a:ext cx="4648200" cy="5853113"/>
          </a:xfrm>
        </p:spPr>
        <p:txBody>
          <a:bodyPr/>
          <a:lstStyle>
            <a:lvl1pPr>
              <a:defRPr sz="3200">
                <a:solidFill>
                  <a:srgbClr val="192168"/>
                </a:solidFill>
              </a:defRPr>
            </a:lvl1pPr>
            <a:lvl2pPr>
              <a:defRPr sz="2800">
                <a:solidFill>
                  <a:srgbClr val="192168"/>
                </a:solidFill>
              </a:defRPr>
            </a:lvl2pPr>
            <a:lvl3pPr>
              <a:defRPr sz="2400">
                <a:solidFill>
                  <a:srgbClr val="192168"/>
                </a:solidFill>
              </a:defRPr>
            </a:lvl3pPr>
            <a:lvl4pPr>
              <a:defRPr sz="2000">
                <a:solidFill>
                  <a:srgbClr val="192168"/>
                </a:solidFill>
              </a:defRPr>
            </a:lvl4pPr>
            <a:lvl5pPr>
              <a:buClr>
                <a:srgbClr val="CE1126"/>
              </a:buClr>
              <a:defRPr sz="2000" baseline="0">
                <a:solidFill>
                  <a:srgbClr val="00000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435100"/>
            <a:ext cx="3160713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192168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DA8AB-3401-47A8-B65B-23D91D179999}" type="datetime1">
              <a:rPr lang="en-US"/>
              <a:pPr>
                <a:defRPr/>
              </a:pPr>
              <a:t>3/18/2013</a:t>
            </a:fld>
            <a:endParaRPr lang="en-US" dirty="0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03734-BC97-4A83-AE60-97578BDF6C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4100" name="Picture 4" descr="C:\WINNT\Profiles\Himes_D\Desktop\logo_tall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6350"/>
            <a:ext cx="927100" cy="708025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B9F9A-08D5-470E-B022-55CFBD0E65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5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828800"/>
            <a:ext cx="41529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1828800"/>
            <a:ext cx="41529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86300" y="3962400"/>
            <a:ext cx="41529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7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title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1752600"/>
            <a:ext cx="77724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 (not recommended)</a:t>
            </a:r>
          </a:p>
          <a:p>
            <a:pPr lvl="4"/>
            <a:endParaRPr lang="en-US" smtClean="0"/>
          </a:p>
          <a:p>
            <a:pPr lvl="3"/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0" y="6324600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92168"/>
                </a:solidFill>
                <a:latin typeface="Verdan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B44A7E57-8762-4CB3-8354-15CF97A997F7}" type="datetime1">
              <a:rPr lang="en-US"/>
              <a:pPr>
                <a:defRPr/>
              </a:pPr>
              <a:t>3/18/2013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6324600"/>
            <a:ext cx="59436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92168"/>
                </a:solidFill>
                <a:latin typeface="Verdan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32460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92168"/>
                </a:solidFill>
                <a:latin typeface="Verdan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B0B81DAC-DAA2-4CD6-B228-29CC63E4A3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Text Box 26"/>
          <p:cNvSpPr txBox="1">
            <a:spLocks noChangeArrowheads="1"/>
          </p:cNvSpPr>
          <p:nvPr/>
        </p:nvSpPr>
        <p:spPr bwMode="auto">
          <a:xfrm>
            <a:off x="126" y="0"/>
            <a:ext cx="761989" cy="6857394"/>
          </a:xfrm>
          <a:prstGeom prst="rect">
            <a:avLst/>
          </a:prstGeom>
          <a:gradFill>
            <a:gsLst>
              <a:gs pos="0">
                <a:srgbClr val="192168"/>
              </a:gs>
              <a:gs pos="26000">
                <a:srgbClr val="192168">
                  <a:alpha val="79000"/>
                </a:srgbClr>
              </a:gs>
              <a:gs pos="78000">
                <a:srgbClr val="969EE6">
                  <a:alpha val="68000"/>
                </a:srgbClr>
              </a:gs>
              <a:gs pos="100000">
                <a:srgbClr val="CACEF2">
                  <a:alpha val="61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18288" rIns="18288"/>
          <a:lstStyle/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0000FF"/>
              </a:solidFill>
              <a:latin typeface="AvantGarde" pitchFamily="34" charset="0"/>
            </a:endParaRPr>
          </a:p>
          <a:p>
            <a:pPr algn="ctr">
              <a:defRPr/>
            </a:pPr>
            <a:endParaRPr lang="en-US" sz="900" b="1" dirty="0">
              <a:solidFill>
                <a:schemeClr val="bg1"/>
              </a:solidFill>
              <a:latin typeface="Bookman" pitchFamily="18" charset="0"/>
            </a:endParaRPr>
          </a:p>
          <a:p>
            <a:pPr algn="ctr">
              <a:defRPr/>
            </a:pPr>
            <a:endParaRPr lang="en-US" sz="1000" b="1" i="1" dirty="0">
              <a:solidFill>
                <a:schemeClr val="bg1"/>
              </a:solidFill>
            </a:endParaRP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 flipV="1">
            <a:off x="0" y="1524000"/>
            <a:ext cx="8686800" cy="0"/>
          </a:xfrm>
          <a:prstGeom prst="line">
            <a:avLst/>
          </a:prstGeom>
          <a:noFill/>
          <a:ln w="76200">
            <a:solidFill>
              <a:srgbClr val="CE1126"/>
            </a:solidFill>
            <a:round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2" name="Picture 2" descr="C:\WINNT\Profiles\Himes_D\Desktop\logo_vert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5993504"/>
            <a:ext cx="717550" cy="864496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3" r:id="rId2"/>
    <p:sldLayoutId id="2147483922" r:id="rId3"/>
    <p:sldLayoutId id="2147483921" r:id="rId4"/>
    <p:sldLayoutId id="2147483925" r:id="rId5"/>
    <p:sldLayoutId id="2147483926" r:id="rId6"/>
    <p:sldLayoutId id="2147483927" r:id="rId7"/>
    <p:sldLayoutId id="2147483931" r:id="rId8"/>
    <p:sldLayoutId id="2147483933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192168"/>
          </a:solidFill>
          <a:latin typeface="Tahoma" pitchFamily="34" charset="0"/>
          <a:ea typeface="+mj-ea"/>
          <a:cs typeface="Tahoma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CE1126"/>
        </a:buClr>
        <a:buSzPct val="80000"/>
        <a:buFont typeface="Wingdings" pitchFamily="2" charset="2"/>
        <a:buChar char=""/>
        <a:defRPr sz="3200" kern="1200">
          <a:solidFill>
            <a:srgbClr val="192168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E1126"/>
        </a:buClr>
        <a:buFont typeface="Wingdings 3" pitchFamily="18" charset="2"/>
        <a:buChar char=""/>
        <a:defRPr sz="2800" kern="1200">
          <a:solidFill>
            <a:srgbClr val="192168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E1126"/>
        </a:buClr>
        <a:buFont typeface="Calibri" pitchFamily="34" charset="0"/>
        <a:buChar char="–"/>
        <a:defRPr sz="2400" kern="1200">
          <a:solidFill>
            <a:srgbClr val="192168"/>
          </a:solidFill>
          <a:latin typeface="Tahoma" pitchFamily="34" charset="0"/>
          <a:ea typeface="+mn-ea"/>
          <a:cs typeface="Tahoma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E1126"/>
        </a:buClr>
        <a:buSzPct val="125000"/>
        <a:buFont typeface="Arial" charset="0"/>
        <a:buChar char="•"/>
        <a:defRPr sz="2000" kern="1200">
          <a:solidFill>
            <a:srgbClr val="192168"/>
          </a:solidFill>
          <a:latin typeface="Tahoma" pitchFamily="34" charset="0"/>
          <a:ea typeface="+mn-ea"/>
          <a:cs typeface="Tahoma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v"/>
        <a:defRPr sz="2000" kern="1200">
          <a:solidFill>
            <a:srgbClr val="000000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192168"/>
            </a:gs>
            <a:gs pos="54000">
              <a:srgbClr val="192168">
                <a:alpha val="89000"/>
              </a:srgbClr>
            </a:gs>
            <a:gs pos="100000">
              <a:srgbClr val="969EE6">
                <a:alpha val="50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WINNT\Profiles\Himes_D\Desktop\logo_wid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370512"/>
            <a:ext cx="9144000" cy="14874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28" r:id="rId1"/>
    <p:sldLayoutId id="2147483929" r:id="rId2"/>
    <p:sldLayoutId id="2147483944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ahoma" pitchFamily="34" charset="0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  <a:cs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  <a:cs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  <a:cs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title</a:t>
            </a:r>
          </a:p>
        </p:txBody>
      </p:sp>
      <p:sp>
        <p:nvSpPr>
          <p:cNvPr id="327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1752600"/>
            <a:ext cx="77724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 (not recommended)</a:t>
            </a:r>
          </a:p>
          <a:p>
            <a:pPr lvl="4"/>
            <a:endParaRPr lang="en-US" smtClean="0"/>
          </a:p>
          <a:p>
            <a:pPr lvl="3"/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0" y="6324600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92168"/>
                </a:solidFill>
                <a:latin typeface="Verdan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33BB2B2F-3B10-4973-9695-7824D1FE9639}" type="datetime1">
              <a:rPr lang="en-US"/>
              <a:pPr>
                <a:defRPr/>
              </a:pPr>
              <a:t>3/18/2013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6324600"/>
            <a:ext cx="59436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92168"/>
                </a:solidFill>
                <a:latin typeface="Verdana" pitchFamily="34" charset="0"/>
                <a:cs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32460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92168"/>
                </a:solidFill>
                <a:latin typeface="Verdana" pitchFamily="34" charset="0"/>
                <a:cs typeface="Tahoma" pitchFamily="34" charset="0"/>
              </a:defRPr>
            </a:lvl1pPr>
          </a:lstStyle>
          <a:p>
            <a:pPr>
              <a:defRPr/>
            </a:pPr>
            <a:fld id="{03498C98-B353-4284-9F80-11E0270F6E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ext Box 26"/>
          <p:cNvSpPr txBox="1">
            <a:spLocks noChangeArrowheads="1"/>
          </p:cNvSpPr>
          <p:nvPr/>
        </p:nvSpPr>
        <p:spPr bwMode="auto">
          <a:xfrm>
            <a:off x="126" y="0"/>
            <a:ext cx="761989" cy="6857394"/>
          </a:xfrm>
          <a:prstGeom prst="rect">
            <a:avLst/>
          </a:prstGeom>
          <a:gradFill>
            <a:gsLst>
              <a:gs pos="0">
                <a:srgbClr val="192168"/>
              </a:gs>
              <a:gs pos="26000">
                <a:srgbClr val="192168">
                  <a:alpha val="79000"/>
                </a:srgbClr>
              </a:gs>
              <a:gs pos="78000">
                <a:srgbClr val="969EE6">
                  <a:alpha val="68000"/>
                </a:srgbClr>
              </a:gs>
              <a:gs pos="100000">
                <a:srgbClr val="CACEF2">
                  <a:alpha val="61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18288" rIns="18288"/>
          <a:lstStyle/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3600" b="1" dirty="0">
              <a:solidFill>
                <a:srgbClr val="0000FF"/>
              </a:solidFill>
              <a:latin typeface="AvantGarde" pitchFamily="34" charset="0"/>
            </a:endParaRPr>
          </a:p>
          <a:p>
            <a:pPr>
              <a:defRPr/>
            </a:pPr>
            <a:endParaRPr lang="en-US" sz="2000" b="1" dirty="0">
              <a:solidFill>
                <a:srgbClr val="0000FF"/>
              </a:solidFill>
              <a:latin typeface="AvantGarde" pitchFamily="34" charset="0"/>
            </a:endParaRPr>
          </a:p>
          <a:p>
            <a:pPr algn="ctr">
              <a:defRPr/>
            </a:pPr>
            <a:endParaRPr lang="en-US" sz="900" b="1" dirty="0">
              <a:solidFill>
                <a:prstClr val="white"/>
              </a:solidFill>
              <a:latin typeface="Bookman" pitchFamily="18" charset="0"/>
            </a:endParaRPr>
          </a:p>
          <a:p>
            <a:pPr algn="ctr">
              <a:defRPr/>
            </a:pPr>
            <a:endParaRPr lang="en-US" sz="1000" b="1" i="1" dirty="0">
              <a:solidFill>
                <a:prstClr val="white"/>
              </a:solidFill>
            </a:endParaRP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 flipV="1">
            <a:off x="0" y="1524000"/>
            <a:ext cx="8686800" cy="0"/>
          </a:xfrm>
          <a:prstGeom prst="line">
            <a:avLst/>
          </a:prstGeom>
          <a:noFill/>
          <a:ln w="76200">
            <a:solidFill>
              <a:srgbClr val="CE1126"/>
            </a:solidFill>
            <a:round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endParaRPr lang="en-US">
              <a:solidFill>
                <a:srgbClr val="002060"/>
              </a:solidFill>
            </a:endParaRPr>
          </a:p>
        </p:txBody>
      </p:sp>
      <p:pic>
        <p:nvPicPr>
          <p:cNvPr id="32779" name="Picture 2" descr="C:\WINNT\Profiles\Himes_D\Desktop\logo_vert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92813"/>
            <a:ext cx="71755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8724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192168"/>
          </a:solidFill>
          <a:latin typeface="Tahoma" pitchFamily="34" charset="0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192168"/>
          </a:solidFill>
          <a:latin typeface="Tahoma" pitchFamily="34" charset="0"/>
          <a:cs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80000"/>
        <a:buFont typeface="Wingdings" pitchFamily="2" charset="2"/>
        <a:buChar char=""/>
        <a:defRPr sz="3200" kern="1200">
          <a:solidFill>
            <a:srgbClr val="192168"/>
          </a:solidFill>
          <a:latin typeface="Tahoma" pitchFamily="34" charset="0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Font typeface="Wingdings 3" pitchFamily="18" charset="2"/>
        <a:buChar char=""/>
        <a:defRPr sz="2800" kern="1200">
          <a:solidFill>
            <a:srgbClr val="192168"/>
          </a:solidFill>
          <a:latin typeface="Tahoma" pitchFamily="34" charset="0"/>
          <a:ea typeface="+mn-ea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Font typeface="Calibri" pitchFamily="34" charset="0"/>
        <a:buChar char="–"/>
        <a:defRPr sz="2400" kern="1200">
          <a:solidFill>
            <a:srgbClr val="192168"/>
          </a:solidFill>
          <a:latin typeface="Tahoma" pitchFamily="34" charset="0"/>
          <a:ea typeface="+mn-ea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E1126"/>
        </a:buClr>
        <a:buSzPct val="125000"/>
        <a:buFont typeface="Arial" pitchFamily="34" charset="0"/>
        <a:buChar char="•"/>
        <a:defRPr sz="2000" kern="1200">
          <a:solidFill>
            <a:srgbClr val="192168"/>
          </a:solidFill>
          <a:latin typeface="Tahoma" pitchFamily="34" charset="0"/>
          <a:ea typeface="+mn-ea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000" kern="1200">
          <a:solidFill>
            <a:srgbClr val="000000"/>
          </a:solidFill>
          <a:latin typeface="Tahoma" pitchFamily="34" charset="0"/>
          <a:ea typeface="+mn-ea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equals lower unemployment and more $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981200"/>
            <a:ext cx="8382000" cy="4191000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007E64-D858-4686-BEC9-9DE3BFFDA9C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277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9.EMF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8449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1.EMF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8561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260" y="37923"/>
            <a:ext cx="7889119" cy="1200329"/>
          </a:xfrm>
        </p:spPr>
        <p:txBody>
          <a:bodyPr/>
          <a:lstStyle/>
          <a:p>
            <a:r>
              <a:rPr lang="en-US" dirty="0" smtClean="0"/>
              <a:t>Picture Remains Bleak for </a:t>
            </a:r>
            <a:br>
              <a:rPr lang="en-US" dirty="0" smtClean="0"/>
            </a:br>
            <a:r>
              <a:rPr lang="en-US" dirty="0" smtClean="0"/>
              <a:t>Lower  Income Workers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E210D-D099-4F96-ADCA-0E9532784D69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340043"/>
              </p:ext>
            </p:extLst>
          </p:nvPr>
        </p:nvGraphicFramePr>
        <p:xfrm>
          <a:off x="713014" y="1539630"/>
          <a:ext cx="8278518" cy="5036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25714" y="6576049"/>
            <a:ext cx="5733143" cy="263809"/>
          </a:xfrm>
          <a:prstGeom prst="rect">
            <a:avLst/>
          </a:prstGeom>
          <a:noFill/>
        </p:spPr>
        <p:txBody>
          <a:bodyPr wrap="square" lIns="87078" tIns="43539" rIns="87078" bIns="43539" rtlCol="0">
            <a:spAutoFit/>
          </a:bodyPr>
          <a:lstStyle/>
          <a:p>
            <a:pPr algn="l"/>
            <a:r>
              <a:rPr lang="en-US" sz="1100" i="1" dirty="0"/>
              <a:t>Source: </a:t>
            </a:r>
            <a:r>
              <a:rPr lang="en-US" sz="1100" i="1" dirty="0" smtClean="0"/>
              <a:t>PPIC </a:t>
            </a:r>
            <a:r>
              <a:rPr lang="en-US" sz="1100" i="1" dirty="0"/>
              <a:t>calculations from US Census Bureau data</a:t>
            </a:r>
          </a:p>
        </p:txBody>
      </p:sp>
    </p:spTree>
    <p:extLst>
      <p:ext uri="{BB962C8B-B14F-4D97-AF65-F5344CB8AC3E}">
        <p14:creationId xmlns:p14="http://schemas.microsoft.com/office/powerpoint/2010/main" val="379351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Commissioner Dallas 2010 Talk">
  <a:themeElements>
    <a:clrScheme name="Custom 2">
      <a:dk1>
        <a:srgbClr val="002060"/>
      </a:dk1>
      <a:lt1>
        <a:sysClr val="window" lastClr="FFFFFF"/>
      </a:lt1>
      <a:dk2>
        <a:srgbClr val="002060"/>
      </a:dk2>
      <a:lt2>
        <a:srgbClr val="FFFFFF"/>
      </a:lt2>
      <a:accent1>
        <a:srgbClr val="3E3F67"/>
      </a:accent1>
      <a:accent2>
        <a:srgbClr val="FFC000"/>
      </a:accent2>
      <a:accent3>
        <a:srgbClr val="C00000"/>
      </a:accent3>
      <a:accent4>
        <a:srgbClr val="00B0F0"/>
      </a:accent4>
      <a:accent5>
        <a:srgbClr val="92D050"/>
      </a:accent5>
      <a:accent6>
        <a:srgbClr val="244448"/>
      </a:accent6>
      <a:hlink>
        <a:srgbClr val="002060"/>
      </a:hlink>
      <a:folHlink>
        <a:srgbClr val="7030A0"/>
      </a:folHlink>
    </a:clrScheme>
    <a:fontScheme name="BLS Font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Tahoma" pitchFamily="34" charset="0"/>
            <a:ea typeface="+mj-ea"/>
            <a:cs typeface="Tahoma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BLS CORE slides (use w/ either White or Blue CONTENT Slides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BLS White CONTENT slides">
  <a:themeElements>
    <a:clrScheme name="Custom 2">
      <a:dk1>
        <a:srgbClr val="002060"/>
      </a:dk1>
      <a:lt1>
        <a:sysClr val="window" lastClr="FFFFFF"/>
      </a:lt1>
      <a:dk2>
        <a:srgbClr val="002060"/>
      </a:dk2>
      <a:lt2>
        <a:srgbClr val="FFFFFF"/>
      </a:lt2>
      <a:accent1>
        <a:srgbClr val="3E3F67"/>
      </a:accent1>
      <a:accent2>
        <a:srgbClr val="FFC000"/>
      </a:accent2>
      <a:accent3>
        <a:srgbClr val="C00000"/>
      </a:accent3>
      <a:accent4>
        <a:srgbClr val="00B0F0"/>
      </a:accent4>
      <a:accent5>
        <a:srgbClr val="92D050"/>
      </a:accent5>
      <a:accent6>
        <a:srgbClr val="244448"/>
      </a:accent6>
      <a:hlink>
        <a:srgbClr val="002060"/>
      </a:hlink>
      <a:folHlink>
        <a:srgbClr val="7030A0"/>
      </a:folHlink>
    </a:clrScheme>
    <a:fontScheme name="BLS Font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Tahoma" pitchFamily="34" charset="0"/>
            <a:ea typeface="+mj-ea"/>
            <a:cs typeface="Tahoma" pitchFamily="34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JTF colors">
    <a:dk1>
      <a:srgbClr val="000000"/>
    </a:dk1>
    <a:lt1>
      <a:sysClr val="window" lastClr="FFFFFF"/>
    </a:lt1>
    <a:dk2>
      <a:srgbClr val="FFFFFF"/>
    </a:dk2>
    <a:lt2>
      <a:srgbClr val="FFFFFF"/>
    </a:lt2>
    <a:accent1>
      <a:srgbClr val="CD7100"/>
    </a:accent1>
    <a:accent2>
      <a:srgbClr val="515153"/>
    </a:accent2>
    <a:accent3>
      <a:srgbClr val="8EA99D"/>
    </a:accent3>
    <a:accent4>
      <a:srgbClr val="706123"/>
    </a:accent4>
    <a:accent5>
      <a:srgbClr val="CCCC66"/>
    </a:accent5>
    <a:accent6>
      <a:srgbClr val="D9D8B0"/>
    </a:accent6>
    <a:hlink>
      <a:srgbClr val="FFFFFF"/>
    </a:hlink>
    <a:folHlink>
      <a:srgbClr val="706123"/>
    </a:folHlink>
  </a:clrScheme>
  <a:fontScheme name="Civic">
    <a:majorFont>
      <a:latin typeface="Georgia"/>
      <a:ea typeface=""/>
      <a:cs typeface=""/>
      <a:font script="Jpan" typeface="ＭＳ Ｐゴシック"/>
      <a:font script="Hang" typeface="돋움"/>
      <a:font script="Hans" typeface="方正舒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Georgia"/>
      <a:ea typeface=""/>
      <a:cs typeface=""/>
      <a:font script="Jpan" typeface="ＭＳ Ｐ明朝"/>
      <a:font script="Hang" typeface="바탕"/>
      <a:font script="Hans" typeface="方正舒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Civic">
    <a:fillStyleLst>
      <a:solidFill>
        <a:schemeClr val="phClr"/>
      </a:solidFill>
      <a:solidFill>
        <a:schemeClr val="phClr">
          <a:tint val="45000"/>
        </a:schemeClr>
      </a:solidFill>
      <a:solidFill>
        <a:schemeClr val="phClr">
          <a:tint val="95000"/>
        </a:schemeClr>
      </a:solidFill>
    </a:fillStyleLst>
    <a:lnStyleLst>
      <a:ln w="9525" cap="flat" cmpd="sng" algn="ctr">
        <a:solidFill>
          <a:schemeClr val="phClr"/>
        </a:solidFill>
        <a:prstDash val="solid"/>
      </a:ln>
      <a:ln w="11429" cap="flat" cmpd="sng" algn="ctr">
        <a:solidFill>
          <a:schemeClr val="phClr"/>
        </a:solidFill>
        <a:prstDash val="sysDash"/>
      </a:ln>
      <a:ln w="200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4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contourW="9525" prstMaterial="matte">
          <a:bevelT w="0" h="0"/>
          <a:contourClr>
            <a:schemeClr val="phClr">
              <a:shade val="70000"/>
              <a:satMod val="105000"/>
            </a:schemeClr>
          </a:contourClr>
        </a:sp3d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soft" dir="b">
            <a:rot lat="0" lon="0" rev="0"/>
          </a:lightRig>
        </a:scene3d>
        <a:sp3d prstMaterial="dkEdge">
          <a:bevelT w="63500" h="63500" prst="cross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70000"/>
              <a:satMod val="115000"/>
            </a:schemeClr>
            <a:schemeClr val="phClr">
              <a:tint val="85000"/>
            </a:schemeClr>
          </a:duotone>
        </a:blip>
        <a:tile tx="0" ty="0" sx="85000" sy="85000" flip="none" algn="tl"/>
      </a:blipFill>
      <a:blipFill>
        <a:blip xmlns:r="http://schemas.openxmlformats.org/officeDocument/2006/relationships" r:embed="rId2">
          <a:duotone>
            <a:schemeClr val="phClr">
              <a:shade val="65000"/>
              <a:satMod val="115000"/>
            </a:schemeClr>
            <a:schemeClr val="phClr">
              <a:tint val="85000"/>
            </a:schemeClr>
          </a:duotone>
        </a:blip>
        <a:tile tx="0" ty="0" sx="65000" sy="65000" flip="none" algn="tl"/>
      </a:blip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F25DF540B6144DBAE2F0DA44E3976D" ma:contentTypeVersion="1" ma:contentTypeDescription="Create a new document." ma:contentTypeScope="" ma:versionID="db53381773fb5d2a249d6463f75584f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b57759d3b0f7c1f4b6650e7727aba05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7E739DF5-E9F0-4D37-9007-9ABEE05E913A}">
  <ds:schemaRefs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http://purl.org/dc/dcmitype/"/>
    <ds:schemaRef ds:uri="http://schemas.openxmlformats.org/package/2006/metadata/core-properties"/>
    <ds:schemaRef ds:uri="http://schemas.microsoft.com/sharepoint/v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F471E3C2-6582-4782-88A2-748BB3111E9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C77D27-5DAC-41C1-9A58-539DFD3BEF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Commissioner Dallas 2010 Talk</Template>
  <TotalTime>14068</TotalTime>
  <Words>34</Words>
  <Application>Microsoft Office PowerPoint</Application>
  <PresentationFormat>On-screen Show (4:3)</PresentationFormat>
  <Paragraphs>11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Commissioner Dallas 2010 Talk</vt:lpstr>
      <vt:lpstr>BLS CORE slides (use w/ either White or Blue CONTENT Slides)</vt:lpstr>
      <vt:lpstr>7_BLS White CONTENT slides</vt:lpstr>
      <vt:lpstr>Education equals lower unemployment and more $</vt:lpstr>
      <vt:lpstr>PowerPoint Presentation</vt:lpstr>
      <vt:lpstr>PowerPoint Presentation</vt:lpstr>
      <vt:lpstr>Picture Remains Bleak for  Lower  Income Workers</vt:lpstr>
    </vt:vector>
  </TitlesOfParts>
  <Company>Bureau of Labor Statistics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Economy Today: What our measures tell us about the current recession</dc:title>
  <dc:creator>goodman_c</dc:creator>
  <cp:lastModifiedBy>Default</cp:lastModifiedBy>
  <cp:revision>1326</cp:revision>
  <dcterms:created xsi:type="dcterms:W3CDTF">2010-02-17T14:30:16Z</dcterms:created>
  <dcterms:modified xsi:type="dcterms:W3CDTF">2013-03-18T19:04:28Z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0x010100EAF25DF540B6144DBAE2F0DA44E3976D</vt:lpwstr>
  </property>
</Properties>
</file>