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915" r:id="rId5"/>
    <p:sldMasterId id="2147483934" r:id="rId6"/>
  </p:sldMasterIdLst>
  <p:notesMasterIdLst>
    <p:notesMasterId r:id="rId8"/>
  </p:notesMasterIdLst>
  <p:handoutMasterIdLst>
    <p:handoutMasterId r:id="rId9"/>
  </p:handoutMasterIdLst>
  <p:sldIdLst>
    <p:sldId id="661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CC"/>
    <a:srgbClr val="0000CC"/>
    <a:srgbClr val="000066"/>
    <a:srgbClr val="0000FF"/>
    <a:srgbClr val="FF9999"/>
    <a:srgbClr val="99CCFF"/>
    <a:srgbClr val="0066FF"/>
    <a:srgbClr val="6633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425" autoAdjust="0"/>
    <p:restoredTop sz="69623" autoAdjust="0"/>
  </p:normalViewPr>
  <p:slideViewPr>
    <p:cSldViewPr>
      <p:cViewPr varScale="1">
        <p:scale>
          <a:sx n="71" d="100"/>
          <a:sy n="71" d="100"/>
        </p:scale>
        <p:origin x="-90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835" y="6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/>
          <a:lstStyle>
            <a:lvl1pPr algn="r">
              <a:defRPr sz="1200"/>
            </a:lvl1pPr>
          </a:lstStyle>
          <a:p>
            <a:pPr>
              <a:defRPr/>
            </a:pPr>
            <a:fld id="{4A0699C9-F892-4D4B-9F80-82C2FB5AB8BB}" type="datetimeFigureOut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17339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835" y="8817339"/>
            <a:ext cx="3026628" cy="464809"/>
          </a:xfrm>
          <a:prstGeom prst="rect">
            <a:avLst/>
          </a:prstGeom>
        </p:spPr>
        <p:txBody>
          <a:bodyPr vert="horz" lIns="89382" tIns="44690" rIns="89382" bIns="44690" rtlCol="0" anchor="b"/>
          <a:lstStyle>
            <a:lvl1pPr algn="r">
              <a:defRPr sz="1200"/>
            </a:lvl1pPr>
          </a:lstStyle>
          <a:p>
            <a:pPr>
              <a:defRPr/>
            </a:pPr>
            <a:fld id="{F9F8F5AB-7E59-4083-ADA0-D8AE4B459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835" y="6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A6E387-4D5C-4577-A554-47D596CD0FC3}" type="datetimeFigureOut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0" tIns="46459" rIns="92920" bIns="4645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12" y="4409451"/>
            <a:ext cx="5587383" cy="4178601"/>
          </a:xfrm>
          <a:prstGeom prst="rect">
            <a:avLst/>
          </a:prstGeom>
        </p:spPr>
        <p:txBody>
          <a:bodyPr vert="horz" lIns="92920" tIns="46459" rIns="92920" bIns="464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17339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835" y="8817339"/>
            <a:ext cx="3026628" cy="464809"/>
          </a:xfrm>
          <a:prstGeom prst="rect">
            <a:avLst/>
          </a:prstGeom>
        </p:spPr>
        <p:txBody>
          <a:bodyPr vert="horz" lIns="92920" tIns="46459" rIns="92920" bIns="464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6223D-39D7-40D9-A3CF-CA4FE755E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63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ADEA-E359-4AD4-9D42-68FAA3926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C1156-71D2-4525-BB38-4EA455811B1B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31CF-F930-4081-B3DB-BA73597C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622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2B90-761F-4A04-8F67-FFF404A75AA6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E34E-3257-4648-9403-CE787AF1B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86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D584-98CD-496A-A6D1-B8FB5928322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39F3-1B92-498B-9AD5-B42E17D8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4517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33F4-CE99-434B-B60C-0F8295C3FE0F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6CDF-CD0C-408C-9A63-88DC5D49C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21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WINNT\Profiles\Himes_D\Desktop\logo_t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69351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prstClr val="white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prstClr val="white"/>
              </a:solidFill>
            </a:endParaRPr>
          </a:p>
        </p:txBody>
      </p:sp>
      <p:pic>
        <p:nvPicPr>
          <p:cNvPr id="4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7588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514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WINNT\Profiles\Himes_D\Desktop\logo_t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3AC6-61C2-4697-B3A9-242CA064078B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0376-B1FD-4921-B2C0-89ABEBF99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455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628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F301-7B1D-4078-8F1B-FC69D0CFF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84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772400" cy="4373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0262-23E9-4085-BAB3-15CA1467D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129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B71-F02F-471D-BB91-D47A53318A3B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83DD-F7F3-4A2E-BF80-F4F1AB933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7478-98D3-4544-B46E-140784110EAF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0D92-8712-4543-AEB1-C9DEAD930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758972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8AB-3401-47A8-B65B-23D91D17999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3734-BC97-4A83-AE60-97578BDF6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0" name="Picture 4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4A7E57-8762-4CB3-8354-15CF97A997F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0B81DAC-DAA2-4CD6-B228-29CC63E4A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993504"/>
            <a:ext cx="717550" cy="8644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  <p:sldLayoutId id="2147483933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NT\Profiles\Himes_D\Desktop\logo_wi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0512"/>
            <a:ext cx="9144000" cy="14874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4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3BB2B2F-3B10-4973-9695-7824D1FE963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3498C98-B353-4284-9F80-11E0270F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prstClr val="white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prstClr val="white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002060"/>
              </a:solidFill>
            </a:endParaRPr>
          </a:p>
        </p:txBody>
      </p:sp>
      <p:pic>
        <p:nvPicPr>
          <p:cNvPr id="32779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2813"/>
            <a:ext cx="7175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pitchFamily="34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69F18-1EB5-4EA1-96CB-74BF411D505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0114" name="Rectangle 2"/>
          <p:cNvSpPr>
            <a:spLocks noGrp="1"/>
          </p:cNvSpPr>
          <p:nvPr>
            <p:ph type="title"/>
          </p:nvPr>
        </p:nvSpPr>
        <p:spPr>
          <a:xfrm>
            <a:off x="990600" y="762000"/>
            <a:ext cx="6934200" cy="655638"/>
          </a:xfrm>
        </p:spPr>
        <p:txBody>
          <a:bodyPr/>
          <a:lstStyle/>
          <a:p>
            <a:r>
              <a:rPr lang="en-US" dirty="0" smtClean="0"/>
              <a:t>Hot Jobs in STEM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752600"/>
          <a:ext cx="7567169" cy="376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362012"/>
                <a:gridCol w="1480757"/>
              </a:tblGrid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Occupation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Median Pay,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Growth, 2010-2020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Biomedical Engineers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$81,540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Medical Scientists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$76,700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Geographers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Database Administrators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$73,490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Biochemists and Biophysicists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$79,390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Developers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$90,530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Network and Computer Systems Administrators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$69,160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$54,880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Environmental Engineering Technicians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$43,390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Architects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$72,550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Environmental Science and Protection Technicians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$41,380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Epidemiologists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$63,010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 Researchers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$36,050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14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Information Security Analysts, Web Developers, and Computer Network Architects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$75,660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Computer Systems Analysts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$77,740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Cartographers and Photogrammetrists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$54,510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Environmental Engineers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$78,740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Psychologists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$68,640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Anthropologists and Archeologists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$54,230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</a:tr>
              <a:tr h="11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Geoscientists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$82,500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5562600"/>
            <a:ext cx="4038600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Source: U.S.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Bureau of Labor</a:t>
            </a:r>
            <a:r>
              <a:rPr lang="en-US" sz="800" dirty="0" smtClean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 Statistics, Occupational Employment Statistics (</a:t>
            </a:r>
            <a:r>
              <a:rPr lang="en-US" sz="800" dirty="0" err="1" smtClean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OES</a:t>
            </a:r>
            <a:r>
              <a:rPr lang="en-US" sz="800" dirty="0" smtClean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)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issioner Dallas 2010 Talk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BLS White CONTENT slides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471E3C2-6582-4782-88A2-748BB3111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739DF5-E9F0-4D37-9007-9ABEE05E913A}">
  <ds:schemaRefs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2C77D27-5DAC-41C1-9A58-539DFD3BE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Commissioner Dallas 2010 Talk</Template>
  <TotalTime>14091</TotalTime>
  <Words>162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Commissioner Dallas 2010 Talk</vt:lpstr>
      <vt:lpstr>BLS CORE slides (use w/ either White or Blue CONTENT Slides)</vt:lpstr>
      <vt:lpstr>7_BLS White CONTENT slides</vt:lpstr>
      <vt:lpstr>Hot Jobs in STEM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Economy Today: What our measures tell us about the current recession</dc:title>
  <dc:creator>goodman_c</dc:creator>
  <cp:lastModifiedBy>Default</cp:lastModifiedBy>
  <cp:revision>1331</cp:revision>
  <dcterms:created xsi:type="dcterms:W3CDTF">2010-02-17T14:30:16Z</dcterms:created>
  <dcterms:modified xsi:type="dcterms:W3CDTF">2013-03-18T19:04:55Z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